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/>
    <p:restoredTop sz="94689"/>
  </p:normalViewPr>
  <p:slideViewPr>
    <p:cSldViewPr snapToGrid="0">
      <p:cViewPr varScale="1">
        <p:scale>
          <a:sx n="187" d="100"/>
          <a:sy n="187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4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7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6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7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1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5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0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6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10CBE0-34E2-0541-A002-11F90354809B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8B1291-36FC-1D44-BA81-C3928023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1F14D-7158-4DBF-B88A-A6A6D5E3A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68362"/>
            <a:ext cx="7772400" cy="2387600"/>
          </a:xfrm>
        </p:spPr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Title of your research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6544B-93DF-A052-45BC-3D9C22D76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24868"/>
            <a:ext cx="6858000" cy="1655762"/>
          </a:xfrm>
        </p:spPr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Your Name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Names of other people who worked on the project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Presentation Date</a:t>
            </a:r>
          </a:p>
          <a:p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52D96-173E-3ABC-9975-B254A8D9F495}"/>
              </a:ext>
            </a:extLst>
          </p:cNvPr>
          <p:cNvSpPr/>
          <p:nvPr/>
        </p:nvSpPr>
        <p:spPr>
          <a:xfrm>
            <a:off x="0" y="6305838"/>
            <a:ext cx="9144000" cy="552161"/>
          </a:xfrm>
          <a:prstGeom prst="rect">
            <a:avLst/>
          </a:prstGeom>
          <a:solidFill>
            <a:srgbClr val="0035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815A6D-5A04-F398-3D30-718FCF413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553" y="6343082"/>
            <a:ext cx="475349" cy="47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BD729A-FE75-3FB5-A4A8-CD633F1B130A}"/>
              </a:ext>
            </a:extLst>
          </p:cNvPr>
          <p:cNvSpPr txBox="1"/>
          <p:nvPr/>
        </p:nvSpPr>
        <p:spPr>
          <a:xfrm>
            <a:off x="625570" y="6326310"/>
            <a:ext cx="3021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Sensors in Earth, Ocean, and Space Science: How we observe our planet</a:t>
            </a:r>
          </a:p>
        </p:txBody>
      </p:sp>
      <p:pic>
        <p:nvPicPr>
          <p:cNvPr id="9" name="Picture 8" descr="A blue and white logo on a black background&#10;&#10;Description automatically generated">
            <a:extLst>
              <a:ext uri="{FF2B5EF4-FFF2-40B4-BE49-F238E27FC236}">
                <a16:creationId xmlns:a16="http://schemas.microsoft.com/office/drawing/2014/main" id="{6D9BA618-3D04-7EED-FC30-81A66EB1FA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</a:blip>
          <a:srcRect b="27837"/>
          <a:stretch/>
        </p:blipFill>
        <p:spPr>
          <a:xfrm>
            <a:off x="-29676" y="6316840"/>
            <a:ext cx="655246" cy="51520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04713A-8B4F-DF25-3EEA-2AEDC9ADD94C}"/>
              </a:ext>
            </a:extLst>
          </p:cNvPr>
          <p:cNvSpPr txBox="1"/>
          <p:nvPr/>
        </p:nvSpPr>
        <p:spPr>
          <a:xfrm>
            <a:off x="6542917" y="6326310"/>
            <a:ext cx="2053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NSF REU Site 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</a:rPr>
              <a:t>Award #2244092</a:t>
            </a:r>
          </a:p>
        </p:txBody>
      </p:sp>
    </p:spTree>
    <p:extLst>
      <p:ext uri="{BB962C8B-B14F-4D97-AF65-F5344CB8AC3E}">
        <p14:creationId xmlns:p14="http://schemas.microsoft.com/office/powerpoint/2010/main" val="37980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BC4DB-8C69-FE43-3F71-B851D7D79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Research topic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62E1D-8A23-9B43-3538-4B1D44C91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 area of research</a:t>
            </a:r>
          </a:p>
          <a:p>
            <a:r>
              <a:rPr lang="en-US" dirty="0"/>
              <a:t>What does someone new to this topic need to know?  </a:t>
            </a:r>
          </a:p>
          <a:p>
            <a:r>
              <a:rPr lang="en-US" dirty="0"/>
              <a:t>Why is this research being done?</a:t>
            </a:r>
          </a:p>
          <a:p>
            <a:r>
              <a:rPr lang="en-US" dirty="0"/>
              <a:t>What did you learn about this field that you want to share with others?</a:t>
            </a:r>
          </a:p>
        </p:txBody>
      </p:sp>
    </p:spTree>
    <p:extLst>
      <p:ext uri="{BB962C8B-B14F-4D97-AF65-F5344CB8AC3E}">
        <p14:creationId xmlns:p14="http://schemas.microsoft.com/office/powerpoint/2010/main" val="152719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8F5B-D2C3-5504-759C-6BE782DA2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Research 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D6BBE-0DB5-D616-231E-251CC3BBF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your question fit into the broad research area</a:t>
            </a:r>
          </a:p>
          <a:p>
            <a:r>
              <a:rPr lang="en-US" dirty="0"/>
              <a:t>Are you working on a larger, ongoing project, that is directed by a lab member?  If so, give the context of that project or question</a:t>
            </a:r>
          </a:p>
          <a:p>
            <a:r>
              <a:rPr lang="en-US" dirty="0"/>
              <a:t>Why is it useful to answer this question?  Has anyone ever tried to answer it before?</a:t>
            </a:r>
          </a:p>
        </p:txBody>
      </p:sp>
    </p:spTree>
    <p:extLst>
      <p:ext uri="{BB962C8B-B14F-4D97-AF65-F5344CB8AC3E}">
        <p14:creationId xmlns:p14="http://schemas.microsoft.com/office/powerpoint/2010/main" val="368036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69D8F-207D-9D57-B21D-C254E7A4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Methods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72934-4ED5-A1E4-CC2C-5A220DE52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do?</a:t>
            </a:r>
          </a:p>
          <a:p>
            <a:pPr lvl="1"/>
            <a:r>
              <a:rPr lang="en-US" dirty="0"/>
              <a:t>Did you… </a:t>
            </a:r>
          </a:p>
          <a:p>
            <a:pPr lvl="2"/>
            <a:r>
              <a:rPr lang="en-US" dirty="0"/>
              <a:t>collect data?</a:t>
            </a:r>
          </a:p>
          <a:p>
            <a:pPr lvl="2"/>
            <a:r>
              <a:rPr lang="en-US" dirty="0"/>
              <a:t>use a sensor or other equipment?</a:t>
            </a:r>
          </a:p>
          <a:p>
            <a:pPr lvl="2"/>
            <a:r>
              <a:rPr lang="en-US" dirty="0"/>
              <a:t>write code?</a:t>
            </a:r>
          </a:p>
          <a:p>
            <a:pPr lvl="2"/>
            <a:r>
              <a:rPr lang="en-US" dirty="0"/>
              <a:t>analyze data?</a:t>
            </a:r>
          </a:p>
          <a:p>
            <a:pPr lvl="2"/>
            <a:r>
              <a:rPr lang="en-US" dirty="0"/>
              <a:t>read scientific papers?</a:t>
            </a:r>
          </a:p>
          <a:p>
            <a:pPr lvl="2"/>
            <a:r>
              <a:rPr lang="en-US" dirty="0"/>
              <a:t>write a report?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Why did you do it?</a:t>
            </a:r>
          </a:p>
        </p:txBody>
      </p:sp>
    </p:spTree>
    <p:extLst>
      <p:ext uri="{BB962C8B-B14F-4D97-AF65-F5344CB8AC3E}">
        <p14:creationId xmlns:p14="http://schemas.microsoft.com/office/powerpoint/2010/main" val="172990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D1A80-6888-3766-1F53-B973D53B9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Methods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8943C-8E71-6F04-861E-FCFFE91DF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anything unexpected or surprising happen? </a:t>
            </a:r>
          </a:p>
          <a:p>
            <a:r>
              <a:rPr lang="en-US" dirty="0"/>
              <a:t>If so, how did you have to adjust your work?</a:t>
            </a:r>
          </a:p>
        </p:txBody>
      </p:sp>
    </p:spTree>
    <p:extLst>
      <p:ext uri="{BB962C8B-B14F-4D97-AF65-F5344CB8AC3E}">
        <p14:creationId xmlns:p14="http://schemas.microsoft.com/office/powerpoint/2010/main" val="418452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1AB9E-3C29-3E4D-FB27-10582E91E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D5FF-5C05-28EF-0C74-0443FFC4A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Graphs, charts, tables, or other displays of data go here!</a:t>
            </a:r>
          </a:p>
          <a:p>
            <a:pPr marL="0" indent="0">
              <a:buNone/>
            </a:pPr>
            <a:r>
              <a:rPr lang="en-US" dirty="0"/>
              <a:t>What does this data tell you?</a:t>
            </a:r>
          </a:p>
          <a:p>
            <a:pPr marL="0" indent="0">
              <a:buNone/>
            </a:pPr>
            <a:r>
              <a:rPr lang="en-US" dirty="0"/>
              <a:t>	How are you interpreting this data? 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2400" dirty="0"/>
              <a:t>For example… </a:t>
            </a:r>
          </a:p>
          <a:p>
            <a:pPr marL="0" indent="0">
              <a:buNone/>
            </a:pPr>
            <a:r>
              <a:rPr lang="en-US" sz="2400" dirty="0"/>
              <a:t>			is the trend important?	</a:t>
            </a:r>
          </a:p>
          <a:p>
            <a:pPr marL="0" indent="0">
              <a:buNone/>
            </a:pPr>
            <a:r>
              <a:rPr lang="en-US" sz="2400" dirty="0"/>
              <a:t>			or maybe linear regression is key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3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68C30-172D-39FA-981F-1EEA9649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97715-D4B3-C7A4-2A1A-2F4110E49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data is incomplete, what additional data is needed and why?</a:t>
            </a:r>
          </a:p>
          <a:p>
            <a:r>
              <a:rPr lang="en-US" dirty="0"/>
              <a:t>Even if your data is complete, what new questions do you have?</a:t>
            </a:r>
          </a:p>
          <a:p>
            <a:r>
              <a:rPr lang="en-US" dirty="0"/>
              <a:t>What other work could be done in this field to build on your findings?</a:t>
            </a:r>
          </a:p>
        </p:txBody>
      </p:sp>
    </p:spTree>
    <p:extLst>
      <p:ext uri="{BB962C8B-B14F-4D97-AF65-F5344CB8AC3E}">
        <p14:creationId xmlns:p14="http://schemas.microsoft.com/office/powerpoint/2010/main" val="280129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93D78-A32C-87DC-A2AF-E77559120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REU 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8F6B3-B3CA-4FCA-69DF-F0772E7C8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59271"/>
          </a:xfrm>
        </p:spPr>
        <p:txBody>
          <a:bodyPr/>
          <a:lstStyle/>
          <a:p>
            <a:r>
              <a:rPr lang="en-US" dirty="0"/>
              <a:t>What have you learned in this REU experience?</a:t>
            </a:r>
          </a:p>
          <a:p>
            <a:r>
              <a:rPr lang="en-US" dirty="0"/>
              <a:t>What are your educational and career goals, and have they been informed by your activities this summer?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0AB5D9-62F6-EA8B-6C18-08FA8D3D4215}"/>
              </a:ext>
            </a:extLst>
          </p:cNvPr>
          <p:cNvSpPr txBox="1"/>
          <p:nvPr/>
        </p:nvSpPr>
        <p:spPr>
          <a:xfrm>
            <a:off x="300251" y="5465928"/>
            <a:ext cx="8461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Additional acknowledgements go here:</a:t>
            </a:r>
          </a:p>
          <a:p>
            <a:r>
              <a:rPr lang="en-US" dirty="0"/>
              <a:t>Lab members, colleagues, family, friends, others, funding…</a:t>
            </a:r>
          </a:p>
        </p:txBody>
      </p:sp>
    </p:spTree>
    <p:extLst>
      <p:ext uri="{BB962C8B-B14F-4D97-AF65-F5344CB8AC3E}">
        <p14:creationId xmlns:p14="http://schemas.microsoft.com/office/powerpoint/2010/main" val="158999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EC5DDC5B7D14D83A20C879C241615" ma:contentTypeVersion="19" ma:contentTypeDescription="Create a new document." ma:contentTypeScope="" ma:versionID="5e5667f193a1843e5888b18468e7c048">
  <xsd:schema xmlns:xsd="http://www.w3.org/2001/XMLSchema" xmlns:xs="http://www.w3.org/2001/XMLSchema" xmlns:p="http://schemas.microsoft.com/office/2006/metadata/properties" xmlns:ns2="1f669fef-03b0-4f0d-ae7c-d5c0b975f134" xmlns:ns3="6114471a-12de-4431-82d5-1323acb47e7a" targetNamespace="http://schemas.microsoft.com/office/2006/metadata/properties" ma:root="true" ma:fieldsID="c04996303d70b4d88a4949f38d0488e1" ns2:_="" ns3:_="">
    <xsd:import namespace="1f669fef-03b0-4f0d-ae7c-d5c0b975f134"/>
    <xsd:import namespace="6114471a-12de-4431-82d5-1323acb47e7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3:MediaServiceOCR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69fef-03b0-4f0d-ae7c-d5c0b975f1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e5ab8e3-89cf-46e2-bb2c-79d16ff30bb0}" ma:internalName="TaxCatchAll" ma:showField="CatchAllData" ma:web="1f669fef-03b0-4f0d-ae7c-d5c0b975f1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4471a-12de-4431-82d5-1323acb47e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14471a-12de-4431-82d5-1323acb47e7a">
      <Terms xmlns="http://schemas.microsoft.com/office/infopath/2007/PartnerControls"/>
    </lcf76f155ced4ddcb4097134ff3c332f>
    <TaxCatchAll xmlns="1f669fef-03b0-4f0d-ae7c-d5c0b975f134" xsi:nil="true"/>
  </documentManagement>
</p:properties>
</file>

<file path=customXml/itemProps1.xml><?xml version="1.0" encoding="utf-8"?>
<ds:datastoreItem xmlns:ds="http://schemas.openxmlformats.org/officeDocument/2006/customXml" ds:itemID="{84033E8B-9E48-470F-8DA7-F10DC27E043A}"/>
</file>

<file path=customXml/itemProps2.xml><?xml version="1.0" encoding="utf-8"?>
<ds:datastoreItem xmlns:ds="http://schemas.openxmlformats.org/officeDocument/2006/customXml" ds:itemID="{C3E576D7-106D-46A6-B7A2-3D7CF4AED7C6}"/>
</file>

<file path=customXml/itemProps3.xml><?xml version="1.0" encoding="utf-8"?>
<ds:datastoreItem xmlns:ds="http://schemas.openxmlformats.org/officeDocument/2006/customXml" ds:itemID="{3D919761-E05C-47FA-AAD2-9266F769B07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343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Title of your research project</vt:lpstr>
      <vt:lpstr>Research topic introduction</vt:lpstr>
      <vt:lpstr>Research Question</vt:lpstr>
      <vt:lpstr>Methods</vt:lpstr>
      <vt:lpstr>Methods</vt:lpstr>
      <vt:lpstr>Results</vt:lpstr>
      <vt:lpstr>Next steps</vt:lpstr>
      <vt:lpstr>REU reflections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Danielle Grogan</dc:creator>
  <cp:lastModifiedBy>Danielle Grogan</cp:lastModifiedBy>
  <cp:revision>2</cp:revision>
  <dcterms:created xsi:type="dcterms:W3CDTF">2024-07-17T17:35:30Z</dcterms:created>
  <dcterms:modified xsi:type="dcterms:W3CDTF">2024-07-17T18:32:00Z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0x010100726EC5DDC5B7D14D83A20C879C241615</vt:lpwstr>
  </property>
</Properties>
</file>